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966" y="-86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10/1/2023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10/1/2023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SAVVIDHS DIMITRIOS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CENTRAL MACEDONIA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region, has joined the Action “Digital Step”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-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17.780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8.890€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public expenditure. The Action is co-financed by Greece and the European Union - European Regional Development Fund.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064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for office applications, web development, e-shop services etc. 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also 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184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ΒΑΣΙΛΕΙΟΣ ΛΙΜΠΑΝΟΒΝΟΣ</cp:lastModifiedBy>
  <cp:revision>71</cp:revision>
  <dcterms:created xsi:type="dcterms:W3CDTF">2018-02-13T12:16:57Z</dcterms:created>
  <dcterms:modified xsi:type="dcterms:W3CDTF">2023-01-10T11:59:21Z</dcterms:modified>
</cp:coreProperties>
</file>