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648" y="-13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10/1/2023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ΣΑΒΒΙΔΗΣ ΔΗΜΗΤΡΙΟΣ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 ΜΑΚΕΔΟΝΙΑ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17.780€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8.890€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188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ΒΑΣΙΛΕΙΟΣ ΛΙΜΠΑΝΟΒΝΟΣ</cp:lastModifiedBy>
  <cp:revision>51</cp:revision>
  <dcterms:created xsi:type="dcterms:W3CDTF">2018-02-13T12:16:57Z</dcterms:created>
  <dcterms:modified xsi:type="dcterms:W3CDTF">2023-01-10T12:00:57Z</dcterms:modified>
</cp:coreProperties>
</file>